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60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2268" y="-9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E91730-0602-4824-B29D-E2F423135805}" type="datetimeFigureOut">
              <a:rPr kumimoji="1" lang="ja-JP" altLang="en-US" smtClean="0"/>
              <a:t>2016/11/14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1547D-4EFF-43A6-BC49-97ED5B8E59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930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4128-E0A5-4492-9AB9-A63EE3EA076F}" type="datetimeFigureOut">
              <a:rPr kumimoji="1" lang="ja-JP" altLang="en-US" smtClean="0"/>
              <a:t>2016/11/14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0B1-9150-4105-8898-D4F357178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533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4128-E0A5-4492-9AB9-A63EE3EA076F}" type="datetimeFigureOut">
              <a:rPr kumimoji="1" lang="ja-JP" altLang="en-US" smtClean="0"/>
              <a:t>2016/11/14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0B1-9150-4105-8898-D4F357178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77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4128-E0A5-4492-9AB9-A63EE3EA076F}" type="datetimeFigureOut">
              <a:rPr kumimoji="1" lang="ja-JP" altLang="en-US" smtClean="0"/>
              <a:t>2016/11/14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0B1-9150-4105-8898-D4F357178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496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4128-E0A5-4492-9AB9-A63EE3EA076F}" type="datetimeFigureOut">
              <a:rPr kumimoji="1" lang="ja-JP" altLang="en-US" smtClean="0"/>
              <a:t>2016/11/14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0B1-9150-4105-8898-D4F357178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7974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4128-E0A5-4492-9AB9-A63EE3EA076F}" type="datetimeFigureOut">
              <a:rPr kumimoji="1" lang="ja-JP" altLang="en-US" smtClean="0"/>
              <a:t>2016/11/14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0B1-9150-4105-8898-D4F357178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0115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4128-E0A5-4492-9AB9-A63EE3EA076F}" type="datetimeFigureOut">
              <a:rPr kumimoji="1" lang="ja-JP" altLang="en-US" smtClean="0"/>
              <a:t>2016/11/14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0B1-9150-4105-8898-D4F357178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3565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4128-E0A5-4492-9AB9-A63EE3EA076F}" type="datetimeFigureOut">
              <a:rPr kumimoji="1" lang="ja-JP" altLang="en-US" smtClean="0"/>
              <a:t>2016/11/14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0B1-9150-4105-8898-D4F357178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775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4128-E0A5-4492-9AB9-A63EE3EA076F}" type="datetimeFigureOut">
              <a:rPr kumimoji="1" lang="ja-JP" altLang="en-US" smtClean="0"/>
              <a:t>2016/11/14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0B1-9150-4105-8898-D4F357178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864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4128-E0A5-4492-9AB9-A63EE3EA076F}" type="datetimeFigureOut">
              <a:rPr kumimoji="1" lang="ja-JP" altLang="en-US" smtClean="0"/>
              <a:t>2016/11/14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0B1-9150-4105-8898-D4F357178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451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4128-E0A5-4492-9AB9-A63EE3EA076F}" type="datetimeFigureOut">
              <a:rPr kumimoji="1" lang="ja-JP" altLang="en-US" smtClean="0"/>
              <a:t>2016/11/14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0B1-9150-4105-8898-D4F357178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923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4128-E0A5-4492-9AB9-A63EE3EA076F}" type="datetimeFigureOut">
              <a:rPr kumimoji="1" lang="ja-JP" altLang="en-US" smtClean="0"/>
              <a:t>2016/11/14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0B1-9150-4105-8898-D4F357178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1787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F4128-E0A5-4492-9AB9-A63EE3EA076F}" type="datetimeFigureOut">
              <a:rPr kumimoji="1" lang="ja-JP" altLang="en-US" smtClean="0"/>
              <a:t>2016/11/14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100B1-9150-4105-8898-D4F357178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50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/>
        </p:nvSpPr>
        <p:spPr bwMode="auto">
          <a:xfrm>
            <a:off x="11113" y="3517900"/>
            <a:ext cx="91440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9pPr>
          </a:lstStyle>
          <a:p>
            <a:pPr algn="ctr" eaLnBrk="1" hangingPunct="1"/>
            <a:r>
              <a:rPr lang="ja-JP" altLang="en-US" sz="3600" dirty="0">
                <a:latin typeface="ＭＳ Ｐゴシック" pitchFamily="-112" charset="-128"/>
              </a:rPr>
              <a:t>私は今回の演題に関連して、</a:t>
            </a:r>
            <a:endParaRPr lang="en-US" altLang="ja-JP" sz="3600" dirty="0">
              <a:latin typeface="ＭＳ Ｐゴシック" pitchFamily="-112" charset="-128"/>
            </a:endParaRPr>
          </a:p>
          <a:p>
            <a:pPr algn="ctr" eaLnBrk="1" hangingPunct="1"/>
            <a:r>
              <a:rPr lang="ja-JP" altLang="en-US" sz="3600" dirty="0">
                <a:latin typeface="ＭＳ Ｐゴシック" pitchFamily="-112" charset="-128"/>
              </a:rPr>
              <a:t>開示すべき</a:t>
            </a:r>
            <a:r>
              <a:rPr lang="ja-JP" altLang="en-US" sz="3600" dirty="0"/>
              <a:t>利益相反</a:t>
            </a:r>
            <a:r>
              <a:rPr lang="ja-JP" altLang="en-US" sz="3600" dirty="0">
                <a:latin typeface="ＭＳ Ｐゴシック" pitchFamily="-112" charset="-128"/>
              </a:rPr>
              <a:t>はありません。</a:t>
            </a:r>
            <a:endParaRPr lang="ja-JP" altLang="en-US" sz="3600" b="1" dirty="0">
              <a:latin typeface="ＭＳ Ｐゴシック" pitchFamily="-112" charset="-128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/>
        </p:nvSpPr>
        <p:spPr bwMode="auto">
          <a:xfrm>
            <a:off x="251520" y="290513"/>
            <a:ext cx="8640000" cy="252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3600" b="1" dirty="0" smtClean="0">
                <a:latin typeface="ＭＳ Ｐゴシック" panose="020B0600070205080204" pitchFamily="50" charset="-128"/>
              </a:rPr>
              <a:t>日本老年薬学会</a:t>
            </a:r>
            <a:endParaRPr lang="en-US" altLang="ja-JP" sz="3600" b="1" dirty="0" smtClean="0">
              <a:latin typeface="ＭＳ Ｐゴシック" panose="020B0600070205080204" pitchFamily="50" charset="-128"/>
            </a:endParaRPr>
          </a:p>
          <a:p>
            <a:pPr algn="ctr" eaLnBrk="1" hangingPunct="1">
              <a:defRPr/>
            </a:pPr>
            <a:r>
              <a:rPr lang="ja-JP" altLang="en-US" sz="3600" b="1" dirty="0" smtClean="0">
                <a:latin typeface="ＭＳ Ｐゴシック" panose="020B0600070205080204" pitchFamily="50" charset="-128"/>
              </a:rPr>
              <a:t>利益相反の開示</a:t>
            </a:r>
            <a:r>
              <a:rPr lang="ja-JP" altLang="ja-JP" sz="3600" b="1" dirty="0" smtClean="0">
                <a:latin typeface="ＭＳ Ｐゴシック" panose="020B0600070205080204" pitchFamily="50" charset="-128"/>
              </a:rPr>
              <a:t/>
            </a:r>
            <a:br>
              <a:rPr lang="ja-JP" altLang="ja-JP" sz="3600" b="1" dirty="0" smtClean="0">
                <a:latin typeface="ＭＳ Ｐゴシック" panose="020B0600070205080204" pitchFamily="50" charset="-128"/>
              </a:rPr>
            </a:br>
            <a:r>
              <a:rPr lang="ja-JP" altLang="en-US" sz="1600" b="1" dirty="0" smtClean="0">
                <a:latin typeface="ＭＳ Ｐゴシック" panose="020B0600070205080204" pitchFamily="50" charset="-128"/>
              </a:rPr>
              <a:t>　</a:t>
            </a:r>
            <a:r>
              <a:rPr lang="ja-JP" altLang="ja-JP" b="1" i="1" dirty="0" smtClean="0">
                <a:latin typeface="ＭＳ Ｐゴシック" panose="020B0600070205080204" pitchFamily="50" charset="-128"/>
              </a:rPr>
              <a:t/>
            </a:r>
            <a:br>
              <a:rPr lang="ja-JP" altLang="ja-JP" b="1" i="1" dirty="0" smtClean="0">
                <a:latin typeface="ＭＳ Ｐゴシック" panose="020B0600070205080204" pitchFamily="50" charset="-128"/>
              </a:rPr>
            </a:br>
            <a:r>
              <a:rPr lang="ja-JP" altLang="en-US" sz="2400" b="1" i="1" dirty="0" smtClean="0">
                <a:latin typeface="ＭＳ Ｐゴシック" panose="020B0600070205080204" pitchFamily="50" charset="-128"/>
              </a:rPr>
              <a:t>筆頭発表者名：　</a:t>
            </a:r>
            <a:r>
              <a:rPr lang="ja-JP" altLang="ja-JP" sz="2400" b="1" i="1" dirty="0" smtClean="0">
                <a:latin typeface="ＭＳ Ｐゴシック" panose="020B0600070205080204" pitchFamily="50" charset="-128"/>
              </a:rPr>
              <a:t>○○ ○○</a:t>
            </a:r>
          </a:p>
        </p:txBody>
      </p:sp>
    </p:spTree>
    <p:extLst>
      <p:ext uri="{BB962C8B-B14F-4D97-AF65-F5344CB8AC3E}">
        <p14:creationId xmlns:p14="http://schemas.microsoft.com/office/powerpoint/2010/main" val="242742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/>
        </p:nvSpPr>
        <p:spPr bwMode="auto">
          <a:xfrm>
            <a:off x="251520" y="2924944"/>
            <a:ext cx="8640000" cy="37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9pPr>
          </a:lstStyle>
          <a:p>
            <a:pPr algn="ctr"/>
            <a:r>
              <a:rPr lang="ja-JP" altLang="en-US" sz="2400" b="1" dirty="0">
                <a:latin typeface="+mn-ea"/>
                <a:ea typeface="+mn-ea"/>
              </a:rPr>
              <a:t>私の今回の演題に関連して、</a:t>
            </a:r>
          </a:p>
          <a:p>
            <a:pPr algn="ctr"/>
            <a:r>
              <a:rPr lang="ja-JP" altLang="en-US" sz="2400" b="1" dirty="0">
                <a:latin typeface="+mn-ea"/>
                <a:ea typeface="+mn-ea"/>
              </a:rPr>
              <a:t>開示すべき利益相反は以下のとおりです</a:t>
            </a:r>
            <a:r>
              <a:rPr lang="ja-JP" altLang="en-US" sz="2400" b="1" dirty="0" smtClean="0">
                <a:latin typeface="+mn-ea"/>
                <a:ea typeface="+mn-ea"/>
              </a:rPr>
              <a:t>。</a:t>
            </a:r>
            <a:endParaRPr lang="en-US" altLang="ja-JP" sz="2400" b="1" dirty="0">
              <a:latin typeface="+mn-ea"/>
              <a:ea typeface="+mn-ea"/>
            </a:endParaRPr>
          </a:p>
          <a:p>
            <a:r>
              <a:rPr lang="en-US" altLang="ja-JP" sz="2000" dirty="0" smtClean="0">
                <a:latin typeface="+mn-ea"/>
                <a:ea typeface="+mn-ea"/>
              </a:rPr>
              <a:t>		</a:t>
            </a:r>
            <a:r>
              <a:rPr lang="ja-JP" altLang="en-US" sz="2000" dirty="0" smtClean="0">
                <a:latin typeface="+mn-ea"/>
                <a:ea typeface="+mn-ea"/>
              </a:rPr>
              <a:t>①</a:t>
            </a:r>
            <a:r>
              <a:rPr lang="ja-JP" altLang="en-US" sz="2000" dirty="0">
                <a:latin typeface="+mn-ea"/>
                <a:ea typeface="+mn-ea"/>
              </a:rPr>
              <a:t>顧問</a:t>
            </a:r>
            <a:r>
              <a:rPr lang="ja-JP" altLang="en-US" sz="2000" dirty="0" smtClean="0">
                <a:latin typeface="+mn-ea"/>
                <a:ea typeface="+mn-ea"/>
              </a:rPr>
              <a:t>：</a:t>
            </a:r>
            <a:r>
              <a:rPr lang="en-US" altLang="ja-JP" sz="2000" dirty="0" smtClean="0">
                <a:latin typeface="+mn-ea"/>
                <a:ea typeface="+mn-ea"/>
              </a:rPr>
              <a:t>				</a:t>
            </a:r>
            <a:r>
              <a:rPr lang="ja-JP" altLang="en-US" sz="2000" dirty="0" smtClean="0">
                <a:latin typeface="+mn-ea"/>
                <a:ea typeface="+mn-ea"/>
              </a:rPr>
              <a:t>なし</a:t>
            </a:r>
            <a:endParaRPr lang="ja-JP" altLang="en-US" sz="2000" dirty="0">
              <a:latin typeface="+mn-ea"/>
              <a:ea typeface="+mn-ea"/>
            </a:endParaRPr>
          </a:p>
          <a:p>
            <a:r>
              <a:rPr lang="en-US" altLang="ja-JP" sz="2000" dirty="0" smtClean="0">
                <a:latin typeface="+mn-ea"/>
                <a:ea typeface="+mn-ea"/>
              </a:rPr>
              <a:t>		</a:t>
            </a:r>
            <a:r>
              <a:rPr lang="ja-JP" altLang="en-US" sz="2000" dirty="0" smtClean="0">
                <a:latin typeface="+mn-ea"/>
                <a:ea typeface="+mn-ea"/>
              </a:rPr>
              <a:t>②株式保有</a:t>
            </a:r>
            <a:r>
              <a:rPr lang="ja-JP" altLang="en-US" sz="2000" dirty="0">
                <a:latin typeface="+mn-ea"/>
                <a:ea typeface="+mn-ea"/>
              </a:rPr>
              <a:t>・利益</a:t>
            </a:r>
            <a:r>
              <a:rPr lang="ja-JP" altLang="en-US" sz="2000" dirty="0" smtClean="0">
                <a:latin typeface="+mn-ea"/>
                <a:ea typeface="+mn-ea"/>
              </a:rPr>
              <a:t>：</a:t>
            </a:r>
            <a:r>
              <a:rPr lang="en-US" altLang="ja-JP" sz="2000" dirty="0" smtClean="0">
                <a:latin typeface="+mn-ea"/>
                <a:ea typeface="+mn-ea"/>
              </a:rPr>
              <a:t>		</a:t>
            </a:r>
            <a:r>
              <a:rPr lang="ja-JP" altLang="en-US" sz="2000" dirty="0" smtClean="0">
                <a:latin typeface="+mn-ea"/>
                <a:ea typeface="+mn-ea"/>
              </a:rPr>
              <a:t>なし</a:t>
            </a:r>
            <a:endParaRPr lang="ja-JP" altLang="en-US" sz="2000" dirty="0">
              <a:latin typeface="+mn-ea"/>
              <a:ea typeface="+mn-ea"/>
            </a:endParaRPr>
          </a:p>
          <a:p>
            <a:r>
              <a:rPr lang="en-US" altLang="ja-JP" sz="2000" dirty="0" smtClean="0">
                <a:latin typeface="+mn-ea"/>
                <a:ea typeface="+mn-ea"/>
              </a:rPr>
              <a:t>		</a:t>
            </a:r>
            <a:r>
              <a:rPr lang="ja-JP" altLang="en-US" sz="2000" dirty="0" smtClean="0">
                <a:latin typeface="+mn-ea"/>
                <a:ea typeface="+mn-ea"/>
              </a:rPr>
              <a:t>③特許権使用料：</a:t>
            </a:r>
            <a:r>
              <a:rPr lang="en-US" altLang="ja-JP" sz="2000" dirty="0" smtClean="0">
                <a:latin typeface="+mn-ea"/>
                <a:ea typeface="+mn-ea"/>
              </a:rPr>
              <a:t>		</a:t>
            </a:r>
            <a:r>
              <a:rPr lang="ja-JP" altLang="en-US" sz="2000" dirty="0" smtClean="0">
                <a:latin typeface="+mn-ea"/>
                <a:ea typeface="+mn-ea"/>
              </a:rPr>
              <a:t>なし</a:t>
            </a:r>
            <a:endParaRPr lang="ja-JP" altLang="en-US" sz="2000" dirty="0">
              <a:latin typeface="+mn-ea"/>
              <a:ea typeface="+mn-ea"/>
            </a:endParaRPr>
          </a:p>
          <a:p>
            <a:r>
              <a:rPr lang="en-US" altLang="ja-JP" sz="2000" dirty="0" smtClean="0">
                <a:latin typeface="+mn-ea"/>
                <a:ea typeface="+mn-ea"/>
              </a:rPr>
              <a:t>		</a:t>
            </a:r>
            <a:r>
              <a:rPr lang="ja-JP" altLang="en-US" sz="2000" dirty="0" smtClean="0">
                <a:latin typeface="+mn-ea"/>
                <a:ea typeface="+mn-ea"/>
              </a:rPr>
              <a:t>④</a:t>
            </a:r>
            <a:r>
              <a:rPr lang="ja-JP" altLang="en-US" sz="2000" dirty="0">
                <a:latin typeface="+mn-ea"/>
                <a:ea typeface="+mn-ea"/>
              </a:rPr>
              <a:t>講演料</a:t>
            </a:r>
            <a:r>
              <a:rPr lang="ja-JP" altLang="en-US" sz="2000" dirty="0" smtClean="0">
                <a:latin typeface="+mn-ea"/>
                <a:ea typeface="+mn-ea"/>
              </a:rPr>
              <a:t>：</a:t>
            </a:r>
            <a:r>
              <a:rPr lang="en-US" altLang="ja-JP" sz="2000" dirty="0" smtClean="0">
                <a:latin typeface="+mn-ea"/>
                <a:ea typeface="+mn-ea"/>
              </a:rPr>
              <a:t>			</a:t>
            </a:r>
            <a:r>
              <a:rPr lang="ja-JP" altLang="en-US" sz="2000" dirty="0" smtClean="0">
                <a:latin typeface="+mn-ea"/>
                <a:ea typeface="+mn-ea"/>
              </a:rPr>
              <a:t>なし</a:t>
            </a:r>
            <a:endParaRPr lang="ja-JP" altLang="en-US" sz="2000" dirty="0">
              <a:latin typeface="+mn-ea"/>
              <a:ea typeface="+mn-ea"/>
            </a:endParaRPr>
          </a:p>
          <a:p>
            <a:r>
              <a:rPr lang="en-US" altLang="ja-JP" sz="2000" dirty="0" smtClean="0">
                <a:latin typeface="+mn-ea"/>
                <a:ea typeface="+mn-ea"/>
              </a:rPr>
              <a:t>		</a:t>
            </a:r>
            <a:r>
              <a:rPr lang="ja-JP" altLang="en-US" sz="2000" dirty="0" smtClean="0">
                <a:latin typeface="+mn-ea"/>
                <a:ea typeface="+mn-ea"/>
              </a:rPr>
              <a:t>⑤</a:t>
            </a:r>
            <a:r>
              <a:rPr lang="ja-JP" altLang="en-US" sz="2000" dirty="0">
                <a:latin typeface="+mn-ea"/>
                <a:ea typeface="+mn-ea"/>
              </a:rPr>
              <a:t>原稿料</a:t>
            </a:r>
            <a:r>
              <a:rPr lang="ja-JP" altLang="en-US" sz="2000" dirty="0" smtClean="0">
                <a:latin typeface="+mn-ea"/>
                <a:ea typeface="+mn-ea"/>
              </a:rPr>
              <a:t>：</a:t>
            </a:r>
            <a:r>
              <a:rPr lang="en-US" altLang="ja-JP" sz="2000" dirty="0" smtClean="0">
                <a:latin typeface="+mn-ea"/>
                <a:ea typeface="+mn-ea"/>
              </a:rPr>
              <a:t>			</a:t>
            </a:r>
            <a:r>
              <a:rPr lang="ja-JP" altLang="en-US" sz="2000" dirty="0" smtClean="0">
                <a:latin typeface="+mn-ea"/>
                <a:ea typeface="+mn-ea"/>
              </a:rPr>
              <a:t>なし</a:t>
            </a:r>
            <a:endParaRPr lang="ja-JP" altLang="en-US" sz="2000" dirty="0">
              <a:latin typeface="+mn-ea"/>
              <a:ea typeface="+mn-ea"/>
            </a:endParaRPr>
          </a:p>
          <a:p>
            <a:r>
              <a:rPr lang="en-US" altLang="ja-JP" sz="2000" dirty="0" smtClean="0">
                <a:latin typeface="+mn-ea"/>
                <a:ea typeface="+mn-ea"/>
              </a:rPr>
              <a:t>		</a:t>
            </a:r>
            <a:r>
              <a:rPr lang="ja-JP" altLang="en-US" sz="2000" dirty="0" smtClean="0">
                <a:latin typeface="+mn-ea"/>
                <a:ea typeface="+mn-ea"/>
              </a:rPr>
              <a:t>⑥研究費</a:t>
            </a:r>
            <a:r>
              <a:rPr lang="ja-JP" altLang="en-US" sz="2000" dirty="0" smtClean="0">
                <a:latin typeface="+mn-ea"/>
                <a:ea typeface="+mn-ea"/>
              </a:rPr>
              <a:t>：</a:t>
            </a:r>
            <a:r>
              <a:rPr lang="en-US" altLang="ja-JP" sz="2000" dirty="0" smtClean="0">
                <a:latin typeface="+mn-ea"/>
                <a:ea typeface="+mn-ea"/>
              </a:rPr>
              <a:t>	</a:t>
            </a:r>
            <a:r>
              <a:rPr lang="en-US" altLang="ja-JP" sz="2000" dirty="0" smtClean="0">
                <a:latin typeface="+mn-ea"/>
                <a:ea typeface="+mn-ea"/>
              </a:rPr>
              <a:t>		</a:t>
            </a:r>
            <a:r>
              <a:rPr lang="ja-JP" altLang="en-US" sz="2000" dirty="0" smtClean="0">
                <a:latin typeface="+mn-ea"/>
                <a:ea typeface="+mn-ea"/>
              </a:rPr>
              <a:t>○</a:t>
            </a:r>
            <a:r>
              <a:rPr lang="ja-JP" altLang="en-US" sz="2000" dirty="0">
                <a:latin typeface="+mn-ea"/>
                <a:ea typeface="+mn-ea"/>
              </a:rPr>
              <a:t>○製薬</a:t>
            </a:r>
          </a:p>
          <a:p>
            <a:r>
              <a:rPr lang="ja-JP" altLang="en-US" sz="2000" dirty="0">
                <a:latin typeface="+mn-ea"/>
                <a:ea typeface="+mn-ea"/>
              </a:rPr>
              <a:t>　　</a:t>
            </a:r>
            <a:r>
              <a:rPr lang="en-US" altLang="ja-JP" sz="2000" dirty="0" smtClean="0">
                <a:latin typeface="+mn-ea"/>
                <a:ea typeface="+mn-ea"/>
              </a:rPr>
              <a:t>		</a:t>
            </a:r>
            <a:r>
              <a:rPr lang="ja-JP" altLang="en-US" sz="2000" dirty="0" smtClean="0">
                <a:latin typeface="+mn-ea"/>
                <a:ea typeface="+mn-ea"/>
              </a:rPr>
              <a:t>⑦</a:t>
            </a:r>
            <a:r>
              <a:rPr lang="ja-JP" altLang="en-US" sz="2000" dirty="0">
                <a:latin typeface="+mn-ea"/>
                <a:ea typeface="+mn-ea"/>
              </a:rPr>
              <a:t>奨学寄付金</a:t>
            </a:r>
            <a:r>
              <a:rPr lang="ja-JP" altLang="en-US" sz="2000" dirty="0" smtClean="0">
                <a:latin typeface="+mn-ea"/>
                <a:ea typeface="+mn-ea"/>
              </a:rPr>
              <a:t>：</a:t>
            </a:r>
            <a:r>
              <a:rPr lang="en-US" altLang="ja-JP" sz="2000" dirty="0" smtClean="0">
                <a:latin typeface="+mn-ea"/>
                <a:ea typeface="+mn-ea"/>
              </a:rPr>
              <a:t>			</a:t>
            </a:r>
            <a:r>
              <a:rPr lang="ja-JP" altLang="en-US" sz="2000" dirty="0" smtClean="0">
                <a:latin typeface="+mn-ea"/>
                <a:ea typeface="+mn-ea"/>
              </a:rPr>
              <a:t>○</a:t>
            </a:r>
            <a:r>
              <a:rPr lang="ja-JP" altLang="en-US" sz="2000" dirty="0">
                <a:latin typeface="+mn-ea"/>
                <a:ea typeface="+mn-ea"/>
              </a:rPr>
              <a:t>○製薬</a:t>
            </a:r>
          </a:p>
          <a:p>
            <a:r>
              <a:rPr lang="en-US" altLang="ja-JP" sz="2000" dirty="0" smtClean="0">
                <a:latin typeface="+mn-ea"/>
                <a:ea typeface="+mn-ea"/>
              </a:rPr>
              <a:t>		</a:t>
            </a:r>
            <a:r>
              <a:rPr lang="ja-JP" altLang="en-US" sz="2000" dirty="0" smtClean="0">
                <a:latin typeface="+mn-ea"/>
                <a:ea typeface="+mn-ea"/>
              </a:rPr>
              <a:t>⑧</a:t>
            </a:r>
            <a:r>
              <a:rPr lang="ja-JP" altLang="en-US" sz="2000" dirty="0">
                <a:latin typeface="+mn-ea"/>
                <a:ea typeface="+mn-ea"/>
              </a:rPr>
              <a:t>寄付講座所属</a:t>
            </a:r>
            <a:r>
              <a:rPr lang="ja-JP" altLang="en-US" sz="2000" dirty="0" smtClean="0">
                <a:latin typeface="+mn-ea"/>
                <a:ea typeface="+mn-ea"/>
              </a:rPr>
              <a:t>：</a:t>
            </a:r>
            <a:r>
              <a:rPr lang="en-US" altLang="ja-JP" sz="2000" dirty="0" smtClean="0">
                <a:latin typeface="+mn-ea"/>
                <a:ea typeface="+mn-ea"/>
              </a:rPr>
              <a:t>		</a:t>
            </a:r>
            <a:r>
              <a:rPr lang="ja-JP" altLang="en-US" sz="2000" dirty="0" smtClean="0">
                <a:latin typeface="+mn-ea"/>
                <a:ea typeface="+mn-ea"/>
              </a:rPr>
              <a:t>あり</a:t>
            </a:r>
            <a:r>
              <a:rPr lang="ja-JP" altLang="en-US" sz="2000" dirty="0">
                <a:latin typeface="+mn-ea"/>
                <a:ea typeface="+mn-ea"/>
              </a:rPr>
              <a:t>（○○製薬）</a:t>
            </a:r>
          </a:p>
          <a:p>
            <a:r>
              <a:rPr lang="en-US" altLang="ja-JP" sz="2000" dirty="0" smtClean="0">
                <a:latin typeface="+mn-ea"/>
                <a:ea typeface="+mn-ea"/>
              </a:rPr>
              <a:t>		</a:t>
            </a:r>
            <a:r>
              <a:rPr lang="ja-JP" altLang="en-US" sz="2000" dirty="0" smtClean="0">
                <a:latin typeface="+mn-ea"/>
                <a:ea typeface="+mn-ea"/>
              </a:rPr>
              <a:t>⑨</a:t>
            </a:r>
            <a:r>
              <a:rPr lang="ja-JP" altLang="en-US" sz="2000" dirty="0">
                <a:latin typeface="+mn-ea"/>
                <a:ea typeface="+mn-ea"/>
              </a:rPr>
              <a:t>贈答品</a:t>
            </a:r>
            <a:r>
              <a:rPr lang="ja-JP" altLang="en-US" sz="2000" dirty="0" smtClean="0">
                <a:latin typeface="+mn-ea"/>
                <a:ea typeface="+mn-ea"/>
              </a:rPr>
              <a:t>など：</a:t>
            </a:r>
            <a:r>
              <a:rPr lang="en-US" altLang="ja-JP" sz="2000" dirty="0" smtClean="0">
                <a:latin typeface="+mn-ea"/>
                <a:ea typeface="+mn-ea"/>
              </a:rPr>
              <a:t>	</a:t>
            </a:r>
            <a:r>
              <a:rPr lang="en-US" altLang="ja-JP" sz="2000" dirty="0" smtClean="0">
                <a:latin typeface="+mn-ea"/>
                <a:ea typeface="+mn-ea"/>
              </a:rPr>
              <a:t>	</a:t>
            </a:r>
            <a:r>
              <a:rPr lang="en-US" altLang="ja-JP" sz="2000" dirty="0" smtClean="0">
                <a:latin typeface="+mn-ea"/>
                <a:ea typeface="+mn-ea"/>
              </a:rPr>
              <a:t>	</a:t>
            </a:r>
            <a:r>
              <a:rPr lang="ja-JP" altLang="en-US" sz="2000" dirty="0" smtClean="0">
                <a:latin typeface="+mn-ea"/>
                <a:ea typeface="+mn-ea"/>
              </a:rPr>
              <a:t>なし</a:t>
            </a:r>
            <a:endParaRPr lang="ja-JP" altLang="en-US" sz="2000" dirty="0">
              <a:latin typeface="+mn-ea"/>
              <a:ea typeface="+mn-ea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/>
        </p:nvSpPr>
        <p:spPr bwMode="auto">
          <a:xfrm>
            <a:off x="251520" y="290513"/>
            <a:ext cx="8640000" cy="252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3600" b="1" dirty="0" smtClean="0">
                <a:latin typeface="ＭＳ Ｐゴシック" panose="020B0600070205080204" pitchFamily="50" charset="-128"/>
              </a:rPr>
              <a:t>日本老年薬学会</a:t>
            </a:r>
            <a:endParaRPr lang="en-US" altLang="ja-JP" sz="3600" b="1" dirty="0" smtClean="0">
              <a:latin typeface="ＭＳ Ｐゴシック" panose="020B0600070205080204" pitchFamily="50" charset="-128"/>
            </a:endParaRPr>
          </a:p>
          <a:p>
            <a:pPr algn="ctr" eaLnBrk="1" hangingPunct="1">
              <a:defRPr/>
            </a:pPr>
            <a:r>
              <a:rPr lang="ja-JP" altLang="en-US" sz="3600" b="1" dirty="0" smtClean="0">
                <a:latin typeface="ＭＳ Ｐゴシック" panose="020B0600070205080204" pitchFamily="50" charset="-128"/>
              </a:rPr>
              <a:t>利益相反の開示</a:t>
            </a:r>
            <a:r>
              <a:rPr lang="ja-JP" altLang="ja-JP" sz="3600" b="1" dirty="0" smtClean="0">
                <a:latin typeface="ＭＳ Ｐゴシック" panose="020B0600070205080204" pitchFamily="50" charset="-128"/>
              </a:rPr>
              <a:t/>
            </a:r>
            <a:br>
              <a:rPr lang="ja-JP" altLang="ja-JP" sz="3600" b="1" dirty="0" smtClean="0">
                <a:latin typeface="ＭＳ Ｐゴシック" panose="020B0600070205080204" pitchFamily="50" charset="-128"/>
              </a:rPr>
            </a:br>
            <a:r>
              <a:rPr lang="ja-JP" altLang="en-US" sz="1600" b="1" dirty="0" smtClean="0">
                <a:latin typeface="ＭＳ Ｐゴシック" panose="020B0600070205080204" pitchFamily="50" charset="-128"/>
              </a:rPr>
              <a:t>　</a:t>
            </a:r>
            <a:r>
              <a:rPr lang="ja-JP" altLang="ja-JP" b="1" i="1" dirty="0" smtClean="0">
                <a:latin typeface="ＭＳ Ｐゴシック" panose="020B0600070205080204" pitchFamily="50" charset="-128"/>
              </a:rPr>
              <a:t/>
            </a:r>
            <a:br>
              <a:rPr lang="ja-JP" altLang="ja-JP" b="1" i="1" dirty="0" smtClean="0">
                <a:latin typeface="ＭＳ Ｐゴシック" panose="020B0600070205080204" pitchFamily="50" charset="-128"/>
              </a:rPr>
            </a:br>
            <a:r>
              <a:rPr lang="ja-JP" altLang="en-US" sz="2400" b="1" i="1" dirty="0" smtClean="0">
                <a:latin typeface="ＭＳ Ｐゴシック" panose="020B0600070205080204" pitchFamily="50" charset="-128"/>
              </a:rPr>
              <a:t>筆頭発表者名：　</a:t>
            </a:r>
            <a:r>
              <a:rPr lang="ja-JP" altLang="ja-JP" sz="2400" b="1" i="1" dirty="0" smtClean="0">
                <a:latin typeface="ＭＳ Ｐゴシック" panose="020B0600070205080204" pitchFamily="50" charset="-128"/>
              </a:rPr>
              <a:t>○○ ○○</a:t>
            </a:r>
          </a:p>
        </p:txBody>
      </p:sp>
    </p:spTree>
    <p:extLst>
      <p:ext uri="{BB962C8B-B14F-4D97-AF65-F5344CB8AC3E}">
        <p14:creationId xmlns:p14="http://schemas.microsoft.com/office/powerpoint/2010/main" val="72464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51</Words>
  <Application>Microsoft Office PowerPoint</Application>
  <PresentationFormat>画面に合わせる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Naoyoshi MORI</dc:creator>
  <cp:lastModifiedBy>ssiuser</cp:lastModifiedBy>
  <cp:revision>4</cp:revision>
  <dcterms:created xsi:type="dcterms:W3CDTF">2016-11-12T06:22:04Z</dcterms:created>
  <dcterms:modified xsi:type="dcterms:W3CDTF">2016-11-14T09:13:16Z</dcterms:modified>
</cp:coreProperties>
</file>